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6" r:id="rId5"/>
    <p:sldId id="269" r:id="rId6"/>
    <p:sldId id="267" r:id="rId7"/>
    <p:sldId id="281" r:id="rId8"/>
    <p:sldId id="282" r:id="rId9"/>
    <p:sldId id="268" r:id="rId10"/>
    <p:sldId id="261" r:id="rId11"/>
    <p:sldId id="263" r:id="rId12"/>
    <p:sldId id="264" r:id="rId13"/>
    <p:sldId id="302" r:id="rId14"/>
    <p:sldId id="265" r:id="rId15"/>
    <p:sldId id="270" r:id="rId16"/>
    <p:sldId id="271" r:id="rId17"/>
    <p:sldId id="277" r:id="rId18"/>
    <p:sldId id="308" r:id="rId19"/>
    <p:sldId id="306" r:id="rId20"/>
    <p:sldId id="307" r:id="rId21"/>
    <p:sldId id="273" r:id="rId22"/>
    <p:sldId id="303" r:id="rId23"/>
    <p:sldId id="304" r:id="rId24"/>
    <p:sldId id="274" r:id="rId25"/>
    <p:sldId id="309" r:id="rId26"/>
    <p:sldId id="275" r:id="rId27"/>
    <p:sldId id="311" r:id="rId28"/>
    <p:sldId id="276" r:id="rId29"/>
    <p:sldId id="278" r:id="rId30"/>
    <p:sldId id="279" r:id="rId31"/>
    <p:sldId id="280" r:id="rId32"/>
    <p:sldId id="283" r:id="rId33"/>
    <p:sldId id="284" r:id="rId34"/>
    <p:sldId id="301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AD3-6386-4869-B4BB-454D50B50FD7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8252-8910-4873-830F-478BD4F8B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6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43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Eos </a:t>
            </a:r>
            <a:r>
              <a:rPr lang="de-AT" dirty="0" err="1"/>
              <a:t>formiga</a:t>
            </a:r>
            <a:r>
              <a:rPr lang="de-AT" dirty="0"/>
              <a:t> p110 </a:t>
            </a:r>
            <a:r>
              <a:rPr lang="de-AT" dirty="0" err="1"/>
              <a:t>velocis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48252-8910-4873-830F-478BD4F8BBD3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25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7D8DA-B141-F2DA-3F35-A4B78D3D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00EC6-AD47-2F5D-EDD6-D2CC5BDE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D19D-4584-60D0-7C4A-83F600F0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40D6-E67A-A070-3DFD-355AA302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18029-4973-A84C-4A13-A2A6426E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110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1C16B-443E-232F-E159-0A2D91ED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A86C6B-55AD-C69F-6A57-87443A3F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C6981-0163-01DE-E2C2-43374E6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ACA942-9A9A-44BE-510F-B61F0EC2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9C4BF-A171-A720-4976-29D6C282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01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747E7F-BADF-92E5-D150-AD0D8A483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BD7705-8753-0FEA-28CC-BEB3BD3E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A1028-5F7C-C372-1747-7F9534F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BB514-F014-6B15-B45A-E0CE3D3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93233-D1AE-7648-DEEC-96B5D6CF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AE7F-7851-421D-8B9C-9307B028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8A358-2D97-0F6E-6EC2-453020C3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00B607-C2C3-97FD-86B0-250C95BE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6BF403-0693-6381-5B28-F902A60C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B4C1D-83D3-DA3B-9C65-86047B06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60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6A2D-B107-F2AE-170B-9C98D58F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73629-3834-B0DA-AC6A-A04B9A48F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E19A3-1BBE-45F1-5D0C-9709BDB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DDE4C-B6B7-337C-A6CB-1C4D18E2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4BE3B-CAC8-689C-9BAC-51A63417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254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36CF3-9E60-EDB1-3203-7DDF4F8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5B2D-266D-C1D4-14D1-4C303D62F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D0E77F-9A18-4B19-52DD-1D89D634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36CB97-D684-C8F3-373F-DF057B71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255C5E-AC63-67B2-7244-AF63E65F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E3AC8D-8FE9-F19D-248C-6B982FB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0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9A727-6DDD-D356-5C0A-45A80D26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C07007-F11F-524F-3A99-842BC8F0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8B267-D429-934E-E572-7ECFF0E33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1C37F0-CC9F-D901-A0D4-DE6CE2BBC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AC68D1-59B7-0B7D-FA11-A5A6BE41D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F55013-164B-184A-D173-E29F2B6E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A33388-0D6E-10FE-9895-3538AEB7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26DE21-8D6F-F544-0D9D-D986D1E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16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22E4C-4FE8-E36F-0D0C-2E2C2CD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AB091E-380A-D6EF-EA27-200F4EB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784C80-ECEF-C5A4-C750-132C93AE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BD184A-2F7D-DCCA-ED5A-C874CD86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93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2E83E1-742E-4326-DC51-D9A60ACC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7B338-FD82-BDE5-702C-D8B41BE9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7E292E-6EF2-4E32-21F3-514EC27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24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08F38-9408-CC23-2F20-E33129C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F87B0-9D4D-F882-217E-8EB974A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E72F6-DD2F-60AC-5804-E9C109F6C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BBDDA-1B4D-8137-5088-9209343B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F02544-14E7-2D70-AD4A-C47B8736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899C39-5E7A-E5F4-31B3-A32B6289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5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DA004-E908-BF65-97A6-9C7FD0B6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60A9CF-FD67-265F-D810-9DB9540B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D42ACE-CC8B-96F3-F459-DF5ABA56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8E9639-4F37-990C-6EBD-FCBE3861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61721A-40B1-E68E-FEA5-4801889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06E1A4-78F9-C40A-63DB-550DC91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70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E8E246-9108-1683-E603-A0A09B75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1F761-E05E-40A3-4575-9D02F04D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62DDB-5942-8902-0F91-9133EE7FE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CBE2-B22C-48F1-A1BB-2C912188EAB1}" type="datetimeFigureOut">
              <a:rPr lang="de-AT" smtClean="0"/>
              <a:t>06.12.2022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41106F-EA11-2EA8-0413-91D1D4AE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6524A-42F8-E041-F138-2DBEB869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676AE-3742-4E3A-B311-D8533A1FA205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02FF8-13F5-8E5D-525E-AD95879A1027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05D7AE-FCBD-4B43-D65B-55479306E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2B0C77F-511E-668D-8740-37C7414118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8A5D10A-E405-0843-C133-BF034CC0BC40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5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17/06/relationships/model3d" Target="../media/model3d2.glb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sser, draußen, Himmel, Transport enthält.">
            <a:extLst>
              <a:ext uri="{FF2B5EF4-FFF2-40B4-BE49-F238E27FC236}">
                <a16:creationId xmlns:a16="http://schemas.microsoft.com/office/drawing/2014/main" id="{08A7690B-2241-ABD7-3744-E51C4F8A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868C81F-E612-0AA4-C7C2-38451613B41B}"/>
              </a:ext>
            </a:extLst>
          </p:cNvPr>
          <p:cNvSpPr txBox="1">
            <a:spLocks/>
          </p:cNvSpPr>
          <p:nvPr/>
        </p:nvSpPr>
        <p:spPr>
          <a:xfrm>
            <a:off x="1026732" y="1472625"/>
            <a:ext cx="5069268" cy="1231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3.Meilenstein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EC381A-63FB-C3DE-5BCC-794C38A2E8CC}"/>
              </a:ext>
            </a:extLst>
          </p:cNvPr>
          <p:cNvSpPr txBox="1">
            <a:spLocks/>
          </p:cNvSpPr>
          <p:nvPr/>
        </p:nvSpPr>
        <p:spPr>
          <a:xfrm>
            <a:off x="8306511" y="5716173"/>
            <a:ext cx="3375889" cy="60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B4CA30-5125-1A55-E6FE-62972B5280C7}"/>
              </a:ext>
            </a:extLst>
          </p:cNvPr>
          <p:cNvSpPr txBox="1"/>
          <p:nvPr/>
        </p:nvSpPr>
        <p:spPr>
          <a:xfrm>
            <a:off x="2335562" y="1804937"/>
            <a:ext cx="4787170" cy="1798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CAD-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11E5D66-F550-618A-F181-83B7D96C312B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4EE0C4-6E29-DD40-17B3-C4BFEB59D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97E5A111-4DD3-996D-AE39-20D7F052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1D5A48-E42A-C345-BBB9-43DDD87E0A5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66331B-8E43-F1C5-123B-AFB6BEA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85876" y="-907270"/>
            <a:ext cx="3705226" cy="3027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A02831-A047-80F9-096E-9C9EFFB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5" y="1124439"/>
            <a:ext cx="6715125" cy="57335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92250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8AC800-246D-137C-16FF-753E5A947B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8FB"/>
              </a:clrFrom>
              <a:clrTo>
                <a:srgbClr val="E2E8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873" y="2162553"/>
            <a:ext cx="2424335" cy="441446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240B1DA-15E3-5376-F3E7-8685C5115194}"/>
              </a:ext>
            </a:extLst>
          </p:cNvPr>
          <p:cNvCxnSpPr>
            <a:cxnSpLocks/>
          </p:cNvCxnSpPr>
          <p:nvPr/>
        </p:nvCxnSpPr>
        <p:spPr>
          <a:xfrm>
            <a:off x="5476875" y="1180406"/>
            <a:ext cx="0" cy="58014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E8F13FF-51AC-DE2B-704F-E43F1DA6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95475" y="6065418"/>
            <a:ext cx="3790950" cy="39130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48EEC4-C9AC-01CF-AC90-E79EF103A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2736" y="1203458"/>
            <a:ext cx="2689882" cy="5575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3E18C2-094E-0177-3A1D-AE0A6E2E6C0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0" y="1316932"/>
            <a:ext cx="2790825" cy="4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E7C6DD-97C8-F4DC-65E4-454C3652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2258" y="512588"/>
            <a:ext cx="3378102" cy="33432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685152-E8C7-7058-67F1-509E1076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858" y="-3386683"/>
            <a:ext cx="2051132" cy="32008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473753-738D-C281-C52F-1297B6BD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801" y="-3373842"/>
            <a:ext cx="2029068" cy="3160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B206B4-DAAD-D131-FCC7-CCBD5399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7"/>
            <a:ext cx="3705226" cy="30275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1" y="152611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E6DF95-B7A4-01FC-E77A-D8610F780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0E2E8"/>
              </a:clrFrom>
              <a:clrTo>
                <a:srgbClr val="E0E2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422704"/>
            <a:ext cx="2790825" cy="498907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AFB2B-3AA2-3447-A59F-1476433738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BE0FB"/>
              </a:clrFrom>
              <a:clrTo>
                <a:srgbClr val="DB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9711" y="1282476"/>
            <a:ext cx="2689882" cy="55755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59412E1-9F8E-01FD-B222-5011C87A8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0E2F2"/>
              </a:clrFrom>
              <a:clrTo>
                <a:srgbClr val="E0E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44968"/>
            <a:ext cx="3790950" cy="39130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EA8DD7-EF1B-12E8-EEB2-0D31944DE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335" y="7146266"/>
            <a:ext cx="6702386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ABA2D-8406-ECD4-D505-A16E0936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8669"/>
            <a:ext cx="2051132" cy="32008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88A1F9-EC2F-86D6-6466-B00C3C2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156" y="808831"/>
            <a:ext cx="2029068" cy="3160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36F0E7-D045-83F5-DCC7-629D2540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E2FB"/>
              </a:clrFrom>
              <a:clrTo>
                <a:srgbClr val="E2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690" y="1164166"/>
            <a:ext cx="6702386" cy="567759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A4BF6A-F55D-B65B-7A6F-0DC0DD16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2E2E5"/>
              </a:clrFrom>
              <a:clrTo>
                <a:srgbClr val="E2E2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3897" y="1143275"/>
            <a:ext cx="3378102" cy="33432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46FCFD-B43C-7CFA-90B5-A28B826E3573}"/>
              </a:ext>
            </a:extLst>
          </p:cNvPr>
          <p:cNvCxnSpPr>
            <a:cxnSpLocks/>
          </p:cNvCxnSpPr>
          <p:nvPr/>
        </p:nvCxnSpPr>
        <p:spPr>
          <a:xfrm>
            <a:off x="8813897" y="4486550"/>
            <a:ext cx="368290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71E140D-2421-5F1D-4579-D055F87105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1253" y="7094222"/>
            <a:ext cx="4248943" cy="36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8498" y="4601625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40F44E-4C3F-EBDB-2B84-752D5FEB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0DB"/>
              </a:clrFrom>
              <a:clrTo>
                <a:srgbClr val="D6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652" y="606484"/>
            <a:ext cx="702090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91611DD-CE03-8B2B-C6E4-576BC076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1" r="11182"/>
          <a:stretch/>
        </p:blipFill>
        <p:spPr>
          <a:xfrm>
            <a:off x="6077007" y="1180406"/>
            <a:ext cx="6114994" cy="56775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856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Inhaltsplatzhalter 10">
                <a:extLst>
                  <a:ext uri="{FF2B5EF4-FFF2-40B4-BE49-F238E27FC236}">
                    <a16:creationId xmlns:a16="http://schemas.microsoft.com/office/drawing/2014/main" id="{FADE3C7A-4579-51A2-184F-0BF383EC0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76E17FF-48E3-51DE-AF20-AEEE948678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F2C458-4C72-51DA-330F-0D8D83205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B56A203B-2EC7-A04C-0921-4D9F89A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1DB7DD4-D6F4-E129-3923-4FE724D3007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5AB3760-E647-1CCA-A0B6-3A898A4F98AC}"/>
              </a:ext>
            </a:extLst>
          </p:cNvPr>
          <p:cNvCxnSpPr>
            <a:cxnSpLocks/>
          </p:cNvCxnSpPr>
          <p:nvPr/>
        </p:nvCxnSpPr>
        <p:spPr>
          <a:xfrm flipH="1">
            <a:off x="2790825" y="4053141"/>
            <a:ext cx="3199428" cy="1157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601330-2859-D447-5390-EA509CC2D77D}"/>
              </a:ext>
            </a:extLst>
          </p:cNvPr>
          <p:cNvCxnSpPr>
            <a:cxnSpLocks/>
          </p:cNvCxnSpPr>
          <p:nvPr/>
        </p:nvCxnSpPr>
        <p:spPr>
          <a:xfrm>
            <a:off x="5990253" y="1180406"/>
            <a:ext cx="1290" cy="57454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594639-DD4A-B173-4D39-E13A2FC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1742" y="1076444"/>
            <a:ext cx="3326656" cy="567759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4EF7E6-60B6-428F-A089-62CCA6E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4701" y="-4817703"/>
            <a:ext cx="4467849" cy="466790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D103F7D-A3C2-0CC9-6D66-534EB0CC96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81112" y="-4602319"/>
            <a:ext cx="5010408" cy="47385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91E11E4-1D6E-005E-AE33-D6D050779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r="1513"/>
          <a:stretch/>
        </p:blipFill>
        <p:spPr>
          <a:xfrm>
            <a:off x="8569488" y="1180406"/>
            <a:ext cx="3491883" cy="5677594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B621609-8AED-B8E1-E84D-D132F9F7B914}"/>
              </a:ext>
            </a:extLst>
          </p:cNvPr>
          <p:cNvCxnSpPr>
            <a:cxnSpLocks/>
          </p:cNvCxnSpPr>
          <p:nvPr/>
        </p:nvCxnSpPr>
        <p:spPr>
          <a:xfrm>
            <a:off x="8569488" y="1076444"/>
            <a:ext cx="0" cy="58569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C396A59-F0C8-D74D-0C22-AA35F4D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394" y="1145092"/>
            <a:ext cx="2501649" cy="59404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4382211"/>
                  </p:ext>
                </p:extLst>
              </p:nvPr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DB8385-E434-BB2E-ECAD-C56558121FEA}"/>
              </a:ext>
            </a:extLst>
          </p:cNvPr>
          <p:cNvCxnSpPr>
            <a:cxnSpLocks/>
          </p:cNvCxnSpPr>
          <p:nvPr/>
        </p:nvCxnSpPr>
        <p:spPr>
          <a:xfrm flipH="1">
            <a:off x="2757714" y="3672114"/>
            <a:ext cx="268820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283274" y="1384863"/>
            <a:ext cx="30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Solar auf der Reling</a:t>
            </a:r>
          </a:p>
        </p:txBody>
      </p:sp>
    </p:spTree>
    <p:extLst>
      <p:ext uri="{BB962C8B-B14F-4D97-AF65-F5344CB8AC3E}">
        <p14:creationId xmlns:p14="http://schemas.microsoft.com/office/powerpoint/2010/main" val="41728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689897-6BE9-4C01-CF67-441D30D8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596" y="-3473756"/>
            <a:ext cx="3801005" cy="3191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DAFC06-4C45-B7AF-EC73-6E5A3E48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72000" y="1180406"/>
            <a:ext cx="1449617" cy="55191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6C3A-9810-7598-36E7-B77ED43A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5345" y="1180406"/>
            <a:ext cx="3326656" cy="567759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DC6DAC-DD38-7B8E-C890-BAA18E2B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28737" y="1180406"/>
            <a:ext cx="5010408" cy="4738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ED542D-E90D-1F50-9C90-393FC9EA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138" y="1180406"/>
            <a:ext cx="4467849" cy="466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1551981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35314"/>
            <a:ext cx="12192000" cy="121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A67E28-619F-8FF8-D1EF-3CE0FF40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0406"/>
            <a:ext cx="1449617" cy="5519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010" y="1647827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D02DA1-DA1D-41FE-C3AF-01A0453E8A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17" y="1916114"/>
            <a:ext cx="3801005" cy="319132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D7EA35-BAC8-E914-002B-DE766358BB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95" y="1045630"/>
            <a:ext cx="4476713" cy="319132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421C4B1-ECFC-4428-704D-FC2925BB34F0}"/>
              </a:ext>
            </a:extLst>
          </p:cNvPr>
          <p:cNvCxnSpPr>
            <a:cxnSpLocks/>
          </p:cNvCxnSpPr>
          <p:nvPr/>
        </p:nvCxnSpPr>
        <p:spPr>
          <a:xfrm>
            <a:off x="6414355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00D987F-0865-9E22-4D40-16EAAA903BCD}"/>
              </a:ext>
            </a:extLst>
          </p:cNvPr>
          <p:cNvCxnSpPr>
            <a:cxnSpLocks/>
          </p:cNvCxnSpPr>
          <p:nvPr/>
        </p:nvCxnSpPr>
        <p:spPr>
          <a:xfrm>
            <a:off x="6445911" y="4493551"/>
            <a:ext cx="574608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04B774F-554E-CC8A-1ED9-E5A885774870}"/>
              </a:ext>
            </a:extLst>
          </p:cNvPr>
          <p:cNvCxnSpPr>
            <a:cxnSpLocks/>
          </p:cNvCxnSpPr>
          <p:nvPr/>
        </p:nvCxnSpPr>
        <p:spPr>
          <a:xfrm flipH="1" flipV="1">
            <a:off x="3829050" y="4236950"/>
            <a:ext cx="2616861" cy="15161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DB533-551F-65D7-EC2E-06D7BBB75072}"/>
              </a:ext>
            </a:extLst>
          </p:cNvPr>
          <p:cNvCxnSpPr>
            <a:cxnSpLocks/>
          </p:cNvCxnSpPr>
          <p:nvPr/>
        </p:nvCxnSpPr>
        <p:spPr>
          <a:xfrm flipH="1">
            <a:off x="4752975" y="2724150"/>
            <a:ext cx="1661380" cy="5524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DDE2804-AD88-A741-5C8A-129C89031C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90" y="4407516"/>
            <a:ext cx="4534086" cy="26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F89774E-F763-45EF-FB7D-11F0E649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170" y="1604413"/>
            <a:ext cx="5444580" cy="48884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0285E1-7C56-AA66-C5FB-4C2BDC81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8085" y="1746250"/>
            <a:ext cx="4534428" cy="46537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6416B8-BE4B-2BB3-09C9-7747AD42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134" y="1587743"/>
            <a:ext cx="4383765" cy="47660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1E412BE-46E0-FFED-5A65-FDBB2927FD2A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293C63-FDE3-AF48-8DAA-C9D4E87DDF53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18203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902213"/>
                  </p:ext>
                </p:extLst>
              </p:nvPr>
            </p:nvGraphicFramePr>
            <p:xfrm rot="5400000">
              <a:off x="880352" y="-2159690"/>
              <a:ext cx="10299103" cy="7600527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99103" cy="7600527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8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F1263BB8-ECFB-2B5A-6186-BE0BD491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80352" y="-2159690"/>
                <a:ext cx="10299103" cy="76005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093DE-BDB5-00BB-5C5E-C5C30F69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87" y="2018572"/>
            <a:ext cx="4102916" cy="1110522"/>
          </a:xfrm>
        </p:spPr>
        <p:txBody>
          <a:bodyPr/>
          <a:lstStyle/>
          <a:p>
            <a:r>
              <a:rPr lang="de-AT" dirty="0"/>
              <a:t>Sunbeam 46.1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E7AE2F-CC1A-2ACB-6C99-EC599E1C33DF}"/>
              </a:ext>
            </a:extLst>
          </p:cNvPr>
          <p:cNvSpPr txBox="1"/>
          <p:nvPr/>
        </p:nvSpPr>
        <p:spPr>
          <a:xfrm>
            <a:off x="318782" y="1232523"/>
            <a:ext cx="2995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000" dirty="0"/>
              <a:t>Ausgangslage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F6B755-9F02-ED82-F189-C3BE5B996FFD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35ADC1-A2E6-189A-D7B8-D58BBDFC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2DE66E94-B032-A86A-06A2-28B105DD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F4AB03-3A6F-3F3F-5E17-754DBD6B94E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6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0FCC9D2-26AC-E5CB-F713-8188765A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6837" y="1180406"/>
            <a:ext cx="4153301" cy="34881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CC7BE-646B-61A5-FB61-F858181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3005950"/>
            <a:ext cx="4267200" cy="38520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455B5-C815-770D-60DF-B199A8806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36021" b="32947"/>
          <a:stretch/>
        </p:blipFill>
        <p:spPr>
          <a:xfrm>
            <a:off x="-468028" y="4024022"/>
            <a:ext cx="5317738" cy="28821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DC540-765A-A2B5-2CDB-7B920740EE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-237" t="27223"/>
          <a:stretch/>
        </p:blipFill>
        <p:spPr>
          <a:xfrm>
            <a:off x="-99622" y="1188990"/>
            <a:ext cx="4966889" cy="3242794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5AD5FD1-785B-DF11-088B-ED9C184B0032}"/>
              </a:ext>
            </a:extLst>
          </p:cNvPr>
          <p:cNvCxnSpPr>
            <a:cxnSpLocks/>
          </p:cNvCxnSpPr>
          <p:nvPr/>
        </p:nvCxnSpPr>
        <p:spPr>
          <a:xfrm>
            <a:off x="4903778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672275-9895-8F94-42A4-F09FD8F04EEC}"/>
              </a:ext>
            </a:extLst>
          </p:cNvPr>
          <p:cNvCxnSpPr>
            <a:cxnSpLocks/>
          </p:cNvCxnSpPr>
          <p:nvPr/>
        </p:nvCxnSpPr>
        <p:spPr>
          <a:xfrm>
            <a:off x="-117179" y="4207801"/>
            <a:ext cx="50525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A95BCA-CF39-FE8F-0FDA-FC7C7E141DA9}"/>
              </a:ext>
            </a:extLst>
          </p:cNvPr>
          <p:cNvCxnSpPr>
            <a:cxnSpLocks/>
          </p:cNvCxnSpPr>
          <p:nvPr/>
        </p:nvCxnSpPr>
        <p:spPr>
          <a:xfrm flipV="1">
            <a:off x="4935333" y="2527300"/>
            <a:ext cx="1059067" cy="852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642235-1709-BF06-1166-C09873475B80}"/>
              </a:ext>
            </a:extLst>
          </p:cNvPr>
          <p:cNvCxnSpPr>
            <a:cxnSpLocks/>
          </p:cNvCxnSpPr>
          <p:nvPr/>
        </p:nvCxnSpPr>
        <p:spPr>
          <a:xfrm flipV="1">
            <a:off x="4966889" y="3672114"/>
            <a:ext cx="2258224" cy="20407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FABF5C71-04FF-C388-CE09-C1EFE69B7F70}"/>
              </a:ext>
            </a:extLst>
          </p:cNvPr>
          <p:cNvSpPr txBox="1">
            <a:spLocks/>
          </p:cNvSpPr>
          <p:nvPr/>
        </p:nvSpPr>
        <p:spPr>
          <a:xfrm>
            <a:off x="9153437" y="1532377"/>
            <a:ext cx="26289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3200" dirty="0"/>
              <a:t>Detailansicht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81CCC01-93D1-C106-DF4B-BED94F30F730}"/>
              </a:ext>
            </a:extLst>
          </p:cNvPr>
          <p:cNvCxnSpPr>
            <a:cxnSpLocks/>
          </p:cNvCxnSpPr>
          <p:nvPr/>
        </p:nvCxnSpPr>
        <p:spPr>
          <a:xfrm flipV="1">
            <a:off x="4935333" y="2265028"/>
            <a:ext cx="1356410" cy="3475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E222CF9-348C-182B-AF19-03ADA017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A23ABFE-9586-0364-A917-CCA6486F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BEEDD4F-9786-4033-5AE6-975DECF3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6023"/>
            <a:ext cx="7553305" cy="44216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10AD83-71F2-B84F-DDFD-D2F57BAD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98" y="1889835"/>
            <a:ext cx="6789990" cy="41593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7A05FA-07E9-F73B-BDDD-F11AD258969E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24FE82C-254D-9F69-E65A-313C6527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rcRect t="4547" b="3836"/>
          <a:stretch/>
        </p:blipFill>
        <p:spPr>
          <a:xfrm>
            <a:off x="602783" y="2081578"/>
            <a:ext cx="6740674" cy="38299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78E2EB5-6B67-FF13-2E5B-CBEA041F9FDB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41553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C9C7A14-70E3-9F32-414B-79DF1C4B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434" y="1862414"/>
            <a:ext cx="4727671" cy="34437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AED5FC-732B-EF54-9B29-CC7DF76A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059" y="-5266491"/>
            <a:ext cx="4677428" cy="49822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00798F-BB1A-E6F2-A8EC-576F851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85479" y="5242946"/>
            <a:ext cx="3309257" cy="367226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14" y="1325839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1D40F8-1E76-3B70-7FD1-26BB829C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4588" y="1076444"/>
            <a:ext cx="7106126" cy="3252988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1998FD-58A6-BC5E-0442-FDFC76B07C04}"/>
              </a:ext>
            </a:extLst>
          </p:cNvPr>
          <p:cNvCxnSpPr>
            <a:cxnSpLocks/>
          </p:cNvCxnSpPr>
          <p:nvPr/>
        </p:nvCxnSpPr>
        <p:spPr>
          <a:xfrm flipH="1">
            <a:off x="4714043" y="2702938"/>
            <a:ext cx="5939443" cy="10552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D95CEFD-074B-D9EF-53A6-7154F201FCC1}"/>
              </a:ext>
            </a:extLst>
          </p:cNvPr>
          <p:cNvCxnSpPr>
            <a:cxnSpLocks/>
          </p:cNvCxnSpPr>
          <p:nvPr/>
        </p:nvCxnSpPr>
        <p:spPr>
          <a:xfrm flipH="1">
            <a:off x="4492965" y="2667625"/>
            <a:ext cx="4774135" cy="4321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D446CFB-88DE-A02F-9186-B5FA52632B84}"/>
              </a:ext>
            </a:extLst>
          </p:cNvPr>
          <p:cNvCxnSpPr>
            <a:cxnSpLocks/>
          </p:cNvCxnSpPr>
          <p:nvPr/>
        </p:nvCxnSpPr>
        <p:spPr>
          <a:xfrm flipH="1">
            <a:off x="3584498" y="1656447"/>
            <a:ext cx="1734407" cy="3499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3F2811-9DDD-C02E-3F2F-AEF823E3B62D}"/>
              </a:ext>
            </a:extLst>
          </p:cNvPr>
          <p:cNvSpPr/>
          <p:nvPr/>
        </p:nvSpPr>
        <p:spPr>
          <a:xfrm>
            <a:off x="0" y="11519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87C5E5-DA4F-74B8-0FE8-D6A38C03A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4804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684C2845-7A8B-F493-7363-3A611868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9725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6B230F7-4733-A8A1-66D9-9DDD50A6BD00}"/>
              </a:ext>
            </a:extLst>
          </p:cNvPr>
          <p:cNvSpPr txBox="1"/>
          <p:nvPr/>
        </p:nvSpPr>
        <p:spPr>
          <a:xfrm>
            <a:off x="4613910" y="7939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BF7AE52-C321-7D81-594E-64146B2E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24" y="4852476"/>
            <a:ext cx="11385550" cy="20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41" y="6175239"/>
            <a:ext cx="2628900" cy="536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sz="3200" dirty="0"/>
              <a:t>Detailansichten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7FEB69-47B9-201C-4006-CB6F0230A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94657"/>
            <a:ext cx="3309257" cy="3672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168875-9518-0E32-6C07-CF2D8BE0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47" y="937865"/>
            <a:ext cx="4677428" cy="49822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81F375-176F-21D3-DA22-BFDC16D1A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3505" y="1076444"/>
            <a:ext cx="3017962" cy="35865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09B3-ABEB-1B5E-8E10-8B2FCD4B04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008" y="3759582"/>
            <a:ext cx="4686954" cy="3686689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60986B-54AD-30E0-7D2F-24137E40E43D}"/>
              </a:ext>
            </a:extLst>
          </p:cNvPr>
          <p:cNvCxnSpPr>
            <a:cxnSpLocks/>
          </p:cNvCxnSpPr>
          <p:nvPr/>
        </p:nvCxnSpPr>
        <p:spPr>
          <a:xfrm>
            <a:off x="7743596" y="1180406"/>
            <a:ext cx="63111" cy="60477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3183630-8F51-96F3-98CC-C320073BAE13}"/>
              </a:ext>
            </a:extLst>
          </p:cNvPr>
          <p:cNvCxnSpPr>
            <a:cxnSpLocks/>
          </p:cNvCxnSpPr>
          <p:nvPr/>
        </p:nvCxnSpPr>
        <p:spPr>
          <a:xfrm flipH="1">
            <a:off x="7775151" y="4455885"/>
            <a:ext cx="553662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34D2185-5433-8E64-D2B2-80E6AA9B8083}"/>
              </a:ext>
            </a:extLst>
          </p:cNvPr>
          <p:cNvCxnSpPr>
            <a:cxnSpLocks/>
          </p:cNvCxnSpPr>
          <p:nvPr/>
        </p:nvCxnSpPr>
        <p:spPr>
          <a:xfrm flipH="1" flipV="1">
            <a:off x="3190342" y="2402115"/>
            <a:ext cx="4553254" cy="568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243635A-97B5-BF80-6EA4-B70B62708656}"/>
              </a:ext>
            </a:extLst>
          </p:cNvPr>
          <p:cNvCxnSpPr>
            <a:cxnSpLocks/>
          </p:cNvCxnSpPr>
          <p:nvPr/>
        </p:nvCxnSpPr>
        <p:spPr>
          <a:xfrm flipH="1">
            <a:off x="3309257" y="2502560"/>
            <a:ext cx="4434339" cy="7920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A21376-9938-731C-09F7-4F717380B764}"/>
              </a:ext>
            </a:extLst>
          </p:cNvPr>
          <p:cNvCxnSpPr>
            <a:cxnSpLocks/>
          </p:cNvCxnSpPr>
          <p:nvPr/>
        </p:nvCxnSpPr>
        <p:spPr>
          <a:xfrm flipH="1">
            <a:off x="5080000" y="5258648"/>
            <a:ext cx="2722008" cy="672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7E03356-CFFE-EED0-48D8-D82643D5E2B8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21AE22-563F-9156-0BA9-69A254CC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" name="Picture 4" descr="k-tec: Partner und Kooperationen">
            <a:extLst>
              <a:ext uri="{FF2B5EF4-FFF2-40B4-BE49-F238E27FC236}">
                <a16:creationId xmlns:a16="http://schemas.microsoft.com/office/drawing/2014/main" id="{0399A0C5-18BC-6AAD-184F-9738BC9A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35EF9E4-2F29-2570-B427-21C434511E7F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5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98BEE79-4691-CC9D-536D-A7F5FC4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0534" y="1365515"/>
            <a:ext cx="4615454" cy="513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73F4D3-BE88-BDF7-4115-3BA9DBCC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515" y="1130002"/>
            <a:ext cx="5036104" cy="58957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DB4B43-1235-6928-797B-6044E2A5F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1971" y="1398853"/>
            <a:ext cx="4703192" cy="50271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1B7B700-ACDA-FEAE-0164-8404D3E788AC}"/>
              </a:ext>
            </a:extLst>
          </p:cNvPr>
          <p:cNvSpPr txBox="1"/>
          <p:nvPr/>
        </p:nvSpPr>
        <p:spPr>
          <a:xfrm>
            <a:off x="8254309" y="1604413"/>
            <a:ext cx="272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Generativer Entwurf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9FD033-2D62-B566-A89E-600C38851D0E}"/>
              </a:ext>
            </a:extLst>
          </p:cNvPr>
          <p:cNvSpPr txBox="1"/>
          <p:nvPr/>
        </p:nvSpPr>
        <p:spPr>
          <a:xfrm>
            <a:off x="8254309" y="2598003"/>
            <a:ext cx="180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FEM-Analyse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/>
              <a:t>Solid Edge</a:t>
            </a:r>
          </a:p>
        </p:txBody>
      </p:sp>
    </p:spTree>
    <p:extLst>
      <p:ext uri="{BB962C8B-B14F-4D97-AF65-F5344CB8AC3E}">
        <p14:creationId xmlns:p14="http://schemas.microsoft.com/office/powerpoint/2010/main" val="28142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9CAC263-EDF2-3C34-53DF-708D5D08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167" r="45497"/>
          <a:stretch/>
        </p:blipFill>
        <p:spPr>
          <a:xfrm>
            <a:off x="5196409" y="1145092"/>
            <a:ext cx="6995591" cy="68195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6147591" y="-5024446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147591" y="-5024446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A9802A-35D1-3972-188E-495D15278CBB}"/>
              </a:ext>
            </a:extLst>
          </p:cNvPr>
          <p:cNvCxnSpPr>
            <a:cxnSpLocks/>
          </p:cNvCxnSpPr>
          <p:nvPr/>
        </p:nvCxnSpPr>
        <p:spPr>
          <a:xfrm flipH="1">
            <a:off x="6046666" y="1190739"/>
            <a:ext cx="2856" cy="59051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4F8818B4-B331-DD7F-BFE9-3B7C8173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666" y="1466701"/>
            <a:ext cx="1905000" cy="517644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Benutzung</a:t>
            </a:r>
          </a:p>
        </p:txBody>
      </p:sp>
    </p:spTree>
    <p:extLst>
      <p:ext uri="{BB962C8B-B14F-4D97-AF65-F5344CB8AC3E}">
        <p14:creationId xmlns:p14="http://schemas.microsoft.com/office/powerpoint/2010/main" val="6763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552BCC-F81C-DC3C-6D8B-B1A3DF6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31" y="1370178"/>
            <a:ext cx="5973932" cy="666373"/>
          </a:xfrm>
        </p:spPr>
        <p:txBody>
          <a:bodyPr>
            <a:normAutofit fontScale="90000"/>
          </a:bodyPr>
          <a:lstStyle/>
          <a:p>
            <a:pPr algn="ctr"/>
            <a:r>
              <a:rPr lang="de-AT" dirty="0"/>
              <a:t>Kosten Reduktion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A88F57-40F2-1FC6-46A9-C5855E0125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6351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B55D97F-1253-6393-F4B8-4D726516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1052" y="2434004"/>
            <a:ext cx="2280245" cy="1661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E72A87-6232-CB61-ABF7-7F062063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683" y="2424946"/>
            <a:ext cx="2280245" cy="1915071"/>
          </a:xfrm>
          <a:prstGeom prst="rect">
            <a:avLst/>
          </a:prstGeom>
        </p:spPr>
      </p:pic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095B1942-FF20-14E8-590C-0BB4CBAA5866}"/>
              </a:ext>
            </a:extLst>
          </p:cNvPr>
          <p:cNvGraphicFramePr>
            <a:graphicFrameLocks/>
          </p:cNvGraphicFramePr>
          <p:nvPr/>
        </p:nvGraphicFramePr>
        <p:xfrm>
          <a:off x="6096000" y="2281561"/>
          <a:ext cx="4049649" cy="2201843"/>
        </p:xfrm>
        <a:graphic>
          <a:graphicData uri="http://schemas.openxmlformats.org/drawingml/2006/table">
            <a:tbl>
              <a:tblPr/>
              <a:tblGrid>
                <a:gridCol w="4049649">
                  <a:extLst>
                    <a:ext uri="{9D8B030D-6E8A-4147-A177-3AD203B41FA5}">
                      <a16:colId xmlns:a16="http://schemas.microsoft.com/office/drawing/2014/main" val="4219303554"/>
                    </a:ext>
                  </a:extLst>
                </a:gridCol>
              </a:tblGrid>
              <a:tr h="2201843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13871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A12AA12-B7EF-9980-77F8-B089819CC0DB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483402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5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263,7g / 210,96€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ABD00F69-376A-D0AF-205D-19D2F860C1BA}"/>
              </a:ext>
            </a:extLst>
          </p:cNvPr>
          <p:cNvGraphicFramePr>
            <a:graphicFrameLocks noGrp="1"/>
          </p:cNvGraphicFramePr>
          <p:nvPr/>
        </p:nvGraphicFramePr>
        <p:xfrm>
          <a:off x="2046351" y="4483401"/>
          <a:ext cx="4049649" cy="365760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63619">
                <a:tc>
                  <a:txBody>
                    <a:bodyPr/>
                    <a:lstStyle/>
                    <a:p>
                      <a:r>
                        <a:rPr lang="de-AT" sz="1600" dirty="0"/>
                        <a:t>Gewicht/Preis Vor.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424,8g / 339,84€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E0C60F9-2050-E192-B8D1-9262893AB9CC}"/>
              </a:ext>
            </a:extLst>
          </p:cNvPr>
          <p:cNvGraphicFramePr>
            <a:graphicFrameLocks noGrp="1"/>
          </p:cNvGraphicFramePr>
          <p:nvPr/>
        </p:nvGraphicFramePr>
        <p:xfrm>
          <a:off x="2046350" y="4848490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339,4g / 271,52€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A9499D14-2AE3-C172-9ED8-7DB1E4C7C527}"/>
              </a:ext>
            </a:extLst>
          </p:cNvPr>
          <p:cNvGraphicFramePr>
            <a:graphicFrameLocks noGrp="1"/>
          </p:cNvGraphicFramePr>
          <p:nvPr/>
        </p:nvGraphicFramePr>
        <p:xfrm>
          <a:off x="6095998" y="4847755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Gewicht/Preis Nach.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224,9g / 179,92€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13F11FA5-490B-636D-40DB-541974053727}"/>
              </a:ext>
            </a:extLst>
          </p:cNvPr>
          <p:cNvGraphicFramePr>
            <a:graphicFrameLocks noGrp="1"/>
          </p:cNvGraphicFramePr>
          <p:nvPr/>
        </p:nvGraphicFramePr>
        <p:xfrm>
          <a:off x="2046349" y="5220603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85,4g / 68,32€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F18F6C95-EABA-49D4-6664-FBF42D990983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5220602"/>
          <a:ext cx="4049649" cy="372683"/>
        </p:xfrm>
        <a:graphic>
          <a:graphicData uri="http://schemas.openxmlformats.org/drawingml/2006/table">
            <a:tbl>
              <a:tblPr/>
              <a:tblGrid>
                <a:gridCol w="2018191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031458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7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Differenz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38,8g / 31,04€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9BFDD072-BE05-9E3A-63F3-429B8A63F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24167"/>
              </p:ext>
            </p:extLst>
          </p:nvPr>
        </p:nvGraphicFramePr>
        <p:xfrm>
          <a:off x="4504205" y="5996558"/>
          <a:ext cx="3183583" cy="579120"/>
        </p:xfrm>
        <a:graphic>
          <a:graphicData uri="http://schemas.openxmlformats.org/drawingml/2006/table">
            <a:tbl>
              <a:tblPr/>
              <a:tblGrid>
                <a:gridCol w="1065909">
                  <a:extLst>
                    <a:ext uri="{9D8B030D-6E8A-4147-A177-3AD203B41FA5}">
                      <a16:colId xmlns:a16="http://schemas.microsoft.com/office/drawing/2014/main" val="1660493102"/>
                    </a:ext>
                  </a:extLst>
                </a:gridCol>
                <a:gridCol w="2117674">
                  <a:extLst>
                    <a:ext uri="{9D8B030D-6E8A-4147-A177-3AD203B41FA5}">
                      <a16:colId xmlns:a16="http://schemas.microsoft.com/office/drawing/2014/main" val="1779029883"/>
                    </a:ext>
                  </a:extLst>
                </a:gridCol>
              </a:tblGrid>
              <a:tr h="31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Gesamt Ersparnis: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e-AT" dirty="0"/>
                        <a:t>198,72€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06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13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8448222" y="1145093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501664"/>
                  </p:ext>
                </p:extLst>
              </p:nvPr>
            </p:nvGraphicFramePr>
            <p:xfrm rot="16200000">
              <a:off x="-5088608" y="-2890847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088608" y="-2890847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3187609D-29EE-7177-6FD4-B19A4748E7B1}"/>
              </a:ext>
            </a:extLst>
          </p:cNvPr>
          <p:cNvSpPr txBox="1"/>
          <p:nvPr/>
        </p:nvSpPr>
        <p:spPr>
          <a:xfrm>
            <a:off x="2975458" y="1279263"/>
            <a:ext cx="5222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800" dirty="0"/>
              <a:t>Windgenerator Achter auf der SY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>
            <a:off x="4613910" y="3556000"/>
            <a:ext cx="3834312" cy="6700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DD2F0C5-42BE-2A0C-5421-4110EC782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D6D3D8"/>
              </a:clrFrom>
              <a:clrTo>
                <a:srgbClr val="D6D3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1706" y="1279263"/>
            <a:ext cx="2225045" cy="55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E558F0-051A-3C3C-900A-19687EF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8593" y="1175658"/>
            <a:ext cx="4394711" cy="39510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C82AD-7114-596E-B0BA-41BFA916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9375" y="1180406"/>
            <a:ext cx="5470460" cy="33920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777" y="5216293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D67BE2-9E3E-D758-DD6D-E221B8D130F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1107009"/>
            <a:ext cx="6481275" cy="5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FDA9A6-AEFB-8E7E-1EC8-6259E2BF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7" y="1803400"/>
            <a:ext cx="4695825" cy="1803400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Bereits vorhandene Solar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Ertrag: ca. 230Ah/Tag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582807"/>
                  </p:ext>
                </p:extLst>
              </p:nvPr>
            </p:nvGraphicFramePr>
            <p:xfrm rot="5400000">
              <a:off x="4677512" y="-3587169"/>
              <a:ext cx="12982184" cy="9713963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2982184" cy="971396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15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B348777E-102A-C325-1ADD-881E4EF99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677512" y="-3587169"/>
                <a:ext cx="12982184" cy="9713963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2ABBC-8063-2C31-EA6D-730543C22547}"/>
              </a:ext>
            </a:extLst>
          </p:cNvPr>
          <p:cNvCxnSpPr>
            <a:cxnSpLocks/>
          </p:cNvCxnSpPr>
          <p:nvPr/>
        </p:nvCxnSpPr>
        <p:spPr>
          <a:xfrm>
            <a:off x="5715000" y="2705100"/>
            <a:ext cx="4419600" cy="20193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8BB47BD-2D95-773D-34A8-B2BBB74CAFB3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9C683C-3349-2617-295F-F6A5E545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20" name="Picture 4" descr="k-tec: Partner und Kooperationen">
            <a:extLst>
              <a:ext uri="{FF2B5EF4-FFF2-40B4-BE49-F238E27FC236}">
                <a16:creationId xmlns:a16="http://schemas.microsoft.com/office/drawing/2014/main" id="{62644F1C-7CE2-D05D-03DC-FAFCB3741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BF6BE91-CA30-E290-4F29-3DE720A995B1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pic>
        <p:nvPicPr>
          <p:cNvPr id="22" name="Picture 2" descr="Sunbeam 46.1 Segelyacht - 710Wp SP-Serie - SOLBIAN Solar">
            <a:extLst>
              <a:ext uri="{FF2B5EF4-FFF2-40B4-BE49-F238E27FC236}">
                <a16:creationId xmlns:a16="http://schemas.microsoft.com/office/drawing/2014/main" id="{CF0C9EE2-2470-6FA9-DD30-F2504B8A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/>
          <a:stretch/>
        </p:blipFill>
        <p:spPr bwMode="auto">
          <a:xfrm>
            <a:off x="0" y="1994460"/>
            <a:ext cx="3764655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1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1A74DA-0580-77F0-1527-7FB023FD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8579" y="1193592"/>
            <a:ext cx="4408623" cy="56775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9C4F5F-9A7D-729E-A7DC-0682135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2266" y="1137123"/>
            <a:ext cx="3599113" cy="5787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F2A55A-0FF8-231E-5043-E3226369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8E2FB"/>
              </a:clrFrom>
              <a:clrTo>
                <a:srgbClr val="E8E2FB">
                  <a:alpha val="0"/>
                </a:srgbClr>
              </a:clrTo>
            </a:clrChange>
          </a:blip>
          <a:srcRect l="3177"/>
          <a:stretch/>
        </p:blipFill>
        <p:spPr>
          <a:xfrm>
            <a:off x="0" y="1145094"/>
            <a:ext cx="5493514" cy="57792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C7C915-CF78-743E-F472-90172677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3" y="1602174"/>
            <a:ext cx="2628900" cy="53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Detailansicht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EC89267-BEC9-EF0E-CD98-DFFA0F1D169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5DF7B0-8F3D-6E1B-376F-B2DCE6366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4" name="Picture 4" descr="k-tec: Partner und Kooperationen">
            <a:extLst>
              <a:ext uri="{FF2B5EF4-FFF2-40B4-BE49-F238E27FC236}">
                <a16:creationId xmlns:a16="http://schemas.microsoft.com/office/drawing/2014/main" id="{EF4FAE84-ACA6-8E8F-2BAD-3B1AC77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F49B12-4D2E-52BB-2C0B-A4E550A0CA08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F00FD08-BDE0-3D8D-EAB2-BFE582B9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E0E0"/>
              </a:clrFrom>
              <a:clrTo>
                <a:srgbClr val="DBE0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4155" y="1144296"/>
            <a:ext cx="6007846" cy="5713704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5993449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338433"/>
                  </p:ext>
                </p:extLst>
              </p:nvPr>
            </p:nvGraphicFramePr>
            <p:xfrm rot="16200000">
              <a:off x="-5502492" y="-3383249"/>
              <a:ext cx="12295179" cy="905508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316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5502492" y="-338324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175578"/>
                  </p:ext>
                </p:extLst>
              </p:nvPr>
            </p:nvGraphicFramePr>
            <p:xfrm rot="16200000">
              <a:off x="-5185849" y="-2936669"/>
              <a:ext cx="12489661" cy="914673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489661" cy="914673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3165" ay="-3991597" az="81415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Inhaltsplatzhalter 10">
                <a:extLst>
                  <a:ext uri="{FF2B5EF4-FFF2-40B4-BE49-F238E27FC236}">
                    <a16:creationId xmlns:a16="http://schemas.microsoft.com/office/drawing/2014/main" id="{D7EC7C14-3A84-F96C-D995-8AF41776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185849" y="-2936669"/>
                <a:ext cx="12489661" cy="9146733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152A7B7-0B2C-FA08-335B-FF2E2C6DFD13}"/>
              </a:ext>
            </a:extLst>
          </p:cNvPr>
          <p:cNvCxnSpPr>
            <a:cxnSpLocks/>
          </p:cNvCxnSpPr>
          <p:nvPr/>
        </p:nvCxnSpPr>
        <p:spPr>
          <a:xfrm>
            <a:off x="6480560" y="1180406"/>
            <a:ext cx="0" cy="58117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02E29DB-D8AE-15DE-5CB6-6FD2D0EC0086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72978C-13BF-E645-54F3-C7A3FCA3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A0B92354-D638-3AE0-29FB-8929C417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08533B-6FD0-08EC-3762-535EE310D3DC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D756C0-A734-0AE8-81DC-5CED0C7ABE96}"/>
              </a:ext>
            </a:extLst>
          </p:cNvPr>
          <p:cNvCxnSpPr>
            <a:cxnSpLocks/>
          </p:cNvCxnSpPr>
          <p:nvPr/>
        </p:nvCxnSpPr>
        <p:spPr>
          <a:xfrm flipH="1" flipV="1">
            <a:off x="3401226" y="4965107"/>
            <a:ext cx="3079334" cy="4454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4542232-2C80-A9DE-935D-2250E29FCF61}"/>
              </a:ext>
            </a:extLst>
          </p:cNvPr>
          <p:cNvCxnSpPr>
            <a:cxnSpLocks/>
          </p:cNvCxnSpPr>
          <p:nvPr/>
        </p:nvCxnSpPr>
        <p:spPr>
          <a:xfrm flipH="1">
            <a:off x="2751746" y="2523807"/>
            <a:ext cx="3728814" cy="23814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E8B3CF9-799A-B596-3E58-1E997F728B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9" y="980460"/>
            <a:ext cx="6576003" cy="3086695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FB768DD-D15C-A490-81AC-06B5A01640E7}"/>
              </a:ext>
            </a:extLst>
          </p:cNvPr>
          <p:cNvCxnSpPr>
            <a:cxnSpLocks/>
          </p:cNvCxnSpPr>
          <p:nvPr/>
        </p:nvCxnSpPr>
        <p:spPr>
          <a:xfrm flipH="1">
            <a:off x="6461331" y="4178998"/>
            <a:ext cx="608663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09A16752-7FD2-8CA7-B494-C1FEFA4A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5122" y="3795231"/>
            <a:ext cx="4893040" cy="333801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911FD5-E788-98B7-DD31-EA4003CB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422" y="1416977"/>
            <a:ext cx="3812797" cy="1180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/>
              <a:t>Solar auf Binimi und Sprayhood</a:t>
            </a:r>
          </a:p>
        </p:txBody>
      </p:sp>
    </p:spTree>
    <p:extLst>
      <p:ext uri="{BB962C8B-B14F-4D97-AF65-F5344CB8AC3E}">
        <p14:creationId xmlns:p14="http://schemas.microsoft.com/office/powerpoint/2010/main" val="170116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967B56B-DF9E-F55C-14B9-E22681A3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E2E2"/>
              </a:clrFrom>
              <a:clrTo>
                <a:srgbClr val="DC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6"/>
          <a:stretch/>
        </p:blipFill>
        <p:spPr>
          <a:xfrm>
            <a:off x="-1" y="1162862"/>
            <a:ext cx="12748475" cy="56951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9714C2-A2D9-DBA6-1AC5-BF229399FF4A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41B513-7980-985D-FF3F-AB272479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5DD8B7F-C374-4BAF-7F96-16E3C876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EA6FDF0-9683-DF58-9A87-A17D9D8D1E93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3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516F099-49AB-37E3-5C66-3E88B80E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rcRect b="20138"/>
          <a:stretch/>
        </p:blipFill>
        <p:spPr>
          <a:xfrm>
            <a:off x="851453" y="1180406"/>
            <a:ext cx="4195028" cy="26007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611949"/>
                  </p:ext>
                </p:extLst>
              </p:nvPr>
            </p:nvGraphicFramePr>
            <p:xfrm rot="5400000">
              <a:off x="6407228" y="-6133781"/>
              <a:ext cx="15590810" cy="1166587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5590810" cy="11665876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-8464206" ay="3652271" az="-8687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555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75F33CF8-550B-6793-BD78-4C91A8D8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6407228" y="-6133781"/>
                <a:ext cx="15590810" cy="116658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543F3AA-02BC-6275-80C8-44A559DA4C1B}"/>
              </a:ext>
            </a:extLst>
          </p:cNvPr>
          <p:cNvSpPr/>
          <p:nvPr/>
        </p:nvSpPr>
        <p:spPr>
          <a:xfrm>
            <a:off x="9327382" y="2813484"/>
            <a:ext cx="2476500" cy="3048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FDCF78-37C0-6847-133E-839D016912B8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5925273" y="4337484"/>
            <a:ext cx="340210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F27A211-F258-B4BB-0A6C-F6D0C21111BB}"/>
              </a:ext>
            </a:extLst>
          </p:cNvPr>
          <p:cNvCxnSpPr/>
          <p:nvPr/>
        </p:nvCxnSpPr>
        <p:spPr>
          <a:xfrm>
            <a:off x="5925275" y="1180406"/>
            <a:ext cx="0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C4976C88-8DC3-9BB1-2923-B4CE35F2B5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85" y="3829023"/>
            <a:ext cx="4405381" cy="3028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EEB3F02-4FB2-921B-EFAF-745B5C585517}"/>
              </a:ext>
            </a:extLst>
          </p:cNvPr>
          <p:cNvSpPr txBox="1"/>
          <p:nvPr/>
        </p:nvSpPr>
        <p:spPr>
          <a:xfrm>
            <a:off x="6612107" y="1318994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Cockpit der SY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8E5073C-B948-43C5-4C2C-FF87256909D0}"/>
              </a:ext>
            </a:extLst>
          </p:cNvPr>
          <p:cNvCxnSpPr>
            <a:cxnSpLocks/>
          </p:cNvCxnSpPr>
          <p:nvPr/>
        </p:nvCxnSpPr>
        <p:spPr>
          <a:xfrm flipH="1">
            <a:off x="-3386" y="3793710"/>
            <a:ext cx="5928659" cy="35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1FA9F60-50F8-C69F-89F7-C8BC4F30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DE0FB"/>
              </a:clrFrom>
              <a:clrTo>
                <a:srgbClr val="DDE0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700" y="-606459"/>
            <a:ext cx="12052300" cy="72787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AE7316A-7A72-1590-5CD3-21DD3BFF0E49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CBE40E-E3C6-475B-FD22-A95F5C57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7" name="Picture 4" descr="k-tec: Partner und Kooperationen">
            <a:extLst>
              <a:ext uri="{FF2B5EF4-FFF2-40B4-BE49-F238E27FC236}">
                <a16:creationId xmlns:a16="http://schemas.microsoft.com/office/drawing/2014/main" id="{E98DCC6C-5631-1EAF-CD4F-1D1BD2DF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3F89898-DDDD-BEF2-73F7-EF413F9D302D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E366FA-D6A8-1B58-78CA-115151F9EDAF}"/>
              </a:ext>
            </a:extLst>
          </p:cNvPr>
          <p:cNvSpPr txBox="1"/>
          <p:nvPr/>
        </p:nvSpPr>
        <p:spPr>
          <a:xfrm>
            <a:off x="240324" y="1284368"/>
            <a:ext cx="21859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3200" dirty="0"/>
              <a:t>SY PHOENIX</a:t>
            </a:r>
          </a:p>
        </p:txBody>
      </p:sp>
    </p:spTree>
    <p:extLst>
      <p:ext uri="{BB962C8B-B14F-4D97-AF65-F5344CB8AC3E}">
        <p14:creationId xmlns:p14="http://schemas.microsoft.com/office/powerpoint/2010/main" val="184747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2605-DEDE-710B-34FB-2F7FFA2D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7994338"/>
                  </p:ext>
                </p:extLst>
              </p:nvPr>
            </p:nvGraphicFramePr>
            <p:xfrm rot="16200000">
              <a:off x="-1936675" y="-7424034"/>
              <a:ext cx="16015330" cy="11953623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6015330" cy="11953623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55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Inhaltsplatzhalter 10">
                <a:extLst>
                  <a:ext uri="{FF2B5EF4-FFF2-40B4-BE49-F238E27FC236}">
                    <a16:creationId xmlns:a16="http://schemas.microsoft.com/office/drawing/2014/main" id="{A7C1698D-66F0-0C65-2A0C-7D8AC6ED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936675" y="-7424034"/>
                <a:ext cx="16015330" cy="119536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A5C35F0-461E-5F45-272E-1B0F0E26F49C}"/>
              </a:ext>
            </a:extLst>
          </p:cNvPr>
          <p:cNvSpPr txBox="1"/>
          <p:nvPr/>
        </p:nvSpPr>
        <p:spPr>
          <a:xfrm>
            <a:off x="240324" y="1145093"/>
            <a:ext cx="7188635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4000" dirty="0"/>
              <a:t>Fertigstellung aller CAD-Modellen</a:t>
            </a:r>
          </a:p>
          <a:p>
            <a:pPr algn="ctr"/>
            <a:r>
              <a:rPr lang="de-AT" sz="4000" dirty="0"/>
              <a:t>der Diplomarbeit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79E82-2EDB-4CF1-BE36-09D93347956F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C48CDC-2E1E-89ED-7956-F1E4E57D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8" name="Picture 4" descr="k-tec: Partner und Kooperationen">
            <a:extLst>
              <a:ext uri="{FF2B5EF4-FFF2-40B4-BE49-F238E27FC236}">
                <a16:creationId xmlns:a16="http://schemas.microsoft.com/office/drawing/2014/main" id="{8C797A11-EFF6-D46B-C13C-67A79D34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BB894B-B041-248C-A8F8-3386A51C527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838358B-AABC-AB63-E2A7-BA51A54FB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t="3561"/>
          <a:stretch/>
        </p:blipFill>
        <p:spPr>
          <a:xfrm>
            <a:off x="0" y="1098012"/>
            <a:ext cx="3683815" cy="6335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73F54D-3E69-6BB2-F7C2-5BE59C78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854" y="1156735"/>
            <a:ext cx="5929968" cy="55362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CED41D-E344-3FD3-0F44-3C852E6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414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Verwendete Materialien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115BE2-A7E8-3F08-CCF7-3A49D8B12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870" y="3447085"/>
            <a:ext cx="5929968" cy="17645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dirty="0"/>
              <a:t>Bleche und Rohre: Edelstahl V4A</a:t>
            </a:r>
          </a:p>
          <a:p>
            <a:pPr marL="0" indent="0" algn="ctr">
              <a:buNone/>
            </a:pPr>
            <a:r>
              <a:rPr lang="de-AT" dirty="0"/>
              <a:t>Kunststoff: </a:t>
            </a:r>
            <a:r>
              <a:rPr lang="de-AT" dirty="0" err="1"/>
              <a:t>Pa</a:t>
            </a:r>
            <a:r>
              <a:rPr lang="de-AT" dirty="0"/>
              <a:t> 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82810F-CB72-F881-249F-80EEC022D572}"/>
              </a:ext>
            </a:extLst>
          </p:cNvPr>
          <p:cNvSpPr txBox="1"/>
          <p:nvPr/>
        </p:nvSpPr>
        <p:spPr>
          <a:xfrm>
            <a:off x="7759816" y="3025134"/>
            <a:ext cx="2197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endParaRPr lang="de-AT" sz="2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5BBB0C-1764-0FC4-5FB9-9066A9D868A2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B3C33C-2C29-698A-20C4-1E7F5B663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1" name="Picture 4" descr="k-tec: Partner und Kooperationen">
            <a:extLst>
              <a:ext uri="{FF2B5EF4-FFF2-40B4-BE49-F238E27FC236}">
                <a16:creationId xmlns:a16="http://schemas.microsoft.com/office/drawing/2014/main" id="{05FD4227-0EFD-230B-F652-61EB22D6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9DDB40F-D402-2433-94B8-B71C92D4DAB4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4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innen, Wand, Boden, Küchengeräte enthält.&#10;&#10;Automatisch generierte Beschreibung">
            <a:extLst>
              <a:ext uri="{FF2B5EF4-FFF2-40B4-BE49-F238E27FC236}">
                <a16:creationId xmlns:a16="http://schemas.microsoft.com/office/drawing/2014/main" id="{68E94CCB-53B7-0C59-1E69-83587953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9" y="3731809"/>
            <a:ext cx="2376197" cy="3168262"/>
          </a:xfrm>
          <a:prstGeom prst="rect">
            <a:avLst/>
          </a:prstGeom>
        </p:spPr>
      </p:pic>
      <p:pic>
        <p:nvPicPr>
          <p:cNvPr id="15" name="Grafik 14" descr="Ein Bild, das rot, Licht enthält.&#10;&#10;Automatisch generierte Beschreibung">
            <a:extLst>
              <a:ext uri="{FF2B5EF4-FFF2-40B4-BE49-F238E27FC236}">
                <a16:creationId xmlns:a16="http://schemas.microsoft.com/office/drawing/2014/main" id="{ADC342C7-1FDD-1AFD-F3A8-446F532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34" y="3705286"/>
            <a:ext cx="2376197" cy="316826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FE28F5-55FE-8EC6-BDB3-C8B684DE0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4" y="3702852"/>
            <a:ext cx="2408562" cy="3211415"/>
          </a:xfrm>
          <a:prstGeom prst="rect">
            <a:avLst/>
          </a:prstGeom>
        </p:spPr>
      </p:pic>
      <p:pic>
        <p:nvPicPr>
          <p:cNvPr id="32" name="Grafik 31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DE9F0D02-FF20-54E6-1AA3-0F273844A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78" y="3721308"/>
            <a:ext cx="2376198" cy="3168264"/>
          </a:xfrm>
          <a:prstGeom prst="rect">
            <a:avLst/>
          </a:prstGeom>
        </p:spPr>
      </p:pic>
      <p:pic>
        <p:nvPicPr>
          <p:cNvPr id="7" name="Grafik 6" descr="Ein Bild, das Wand, drinnen, Boden, Küchengerät enthält.&#10;&#10;Automatisch generierte Beschreibung">
            <a:extLst>
              <a:ext uri="{FF2B5EF4-FFF2-40B4-BE49-F238E27FC236}">
                <a16:creationId xmlns:a16="http://schemas.microsoft.com/office/drawing/2014/main" id="{AB1BED28-1BDF-8E61-74A0-304DD609B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" y="3705288"/>
            <a:ext cx="2376196" cy="31682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2256-9EC1-52F2-2439-DBBF1D7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775" y="949979"/>
            <a:ext cx="2324449" cy="1325563"/>
          </a:xfrm>
        </p:spPr>
        <p:txBody>
          <a:bodyPr/>
          <a:lstStyle/>
          <a:p>
            <a:r>
              <a:rPr lang="de-AT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C78232-579F-1D3B-AF0B-0AF3CB2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82" y="1884781"/>
            <a:ext cx="6208553" cy="125999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Metallteile: ausgelagerte Fertigung</a:t>
            </a:r>
          </a:p>
          <a:p>
            <a:r>
              <a:rPr lang="de-AT" dirty="0"/>
              <a:t>3D Druckteile: eigenständig Fertigung bei SW Automatisierung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FA48207-7CC4-6F21-7FC4-2B7BD48CEA4A}"/>
              </a:ext>
            </a:extLst>
          </p:cNvPr>
          <p:cNvCxnSpPr>
            <a:cxnSpLocks/>
          </p:cNvCxnSpPr>
          <p:nvPr/>
        </p:nvCxnSpPr>
        <p:spPr>
          <a:xfrm>
            <a:off x="148004" y="3688818"/>
            <a:ext cx="11941802" cy="429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092CD32-C175-186F-B7C4-43E6AF2B958D}"/>
              </a:ext>
            </a:extLst>
          </p:cNvPr>
          <p:cNvCxnSpPr>
            <a:cxnSpLocks/>
          </p:cNvCxnSpPr>
          <p:nvPr/>
        </p:nvCxnSpPr>
        <p:spPr>
          <a:xfrm>
            <a:off x="12089806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11ED65A-FA5D-1373-B88F-1353EB28B0FB}"/>
              </a:ext>
            </a:extLst>
          </p:cNvPr>
          <p:cNvCxnSpPr>
            <a:cxnSpLocks/>
          </p:cNvCxnSpPr>
          <p:nvPr/>
        </p:nvCxnSpPr>
        <p:spPr>
          <a:xfrm>
            <a:off x="9705831" y="3731809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0502839-F96B-3AEF-E5B1-64BC46F22FD9}"/>
              </a:ext>
            </a:extLst>
          </p:cNvPr>
          <p:cNvCxnSpPr>
            <a:cxnSpLocks/>
          </p:cNvCxnSpPr>
          <p:nvPr/>
        </p:nvCxnSpPr>
        <p:spPr>
          <a:xfrm>
            <a:off x="7324516" y="3721308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F60D28B-38C3-643F-1E20-52C6A09D1234}"/>
              </a:ext>
            </a:extLst>
          </p:cNvPr>
          <p:cNvCxnSpPr>
            <a:cxnSpLocks/>
          </p:cNvCxnSpPr>
          <p:nvPr/>
        </p:nvCxnSpPr>
        <p:spPr>
          <a:xfrm>
            <a:off x="2521090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2EF9DF7-2DC8-F6D3-5313-B8C1F3B83DB0}"/>
              </a:ext>
            </a:extLst>
          </p:cNvPr>
          <p:cNvCxnSpPr>
            <a:cxnSpLocks/>
          </p:cNvCxnSpPr>
          <p:nvPr/>
        </p:nvCxnSpPr>
        <p:spPr>
          <a:xfrm>
            <a:off x="4915954" y="3699732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F584F7F-DF5B-5798-6129-8D335E799CDD}"/>
              </a:ext>
            </a:extLst>
          </p:cNvPr>
          <p:cNvSpPr txBox="1"/>
          <p:nvPr/>
        </p:nvSpPr>
        <p:spPr>
          <a:xfrm>
            <a:off x="854271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95F5A30-AAD8-E3FD-A010-8F13B9607D4F}"/>
              </a:ext>
            </a:extLst>
          </p:cNvPr>
          <p:cNvSpPr txBox="1"/>
          <p:nvPr/>
        </p:nvSpPr>
        <p:spPr>
          <a:xfrm>
            <a:off x="3288814" y="3362477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F5C4F3B-97A0-4F0C-D808-82945FA929D1}"/>
              </a:ext>
            </a:extLst>
          </p:cNvPr>
          <p:cNvSpPr txBox="1"/>
          <p:nvPr/>
        </p:nvSpPr>
        <p:spPr>
          <a:xfrm>
            <a:off x="5702494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312C0DC-7953-47F6-73B6-11D30040C5CE}"/>
              </a:ext>
            </a:extLst>
          </p:cNvPr>
          <p:cNvSpPr txBox="1"/>
          <p:nvPr/>
        </p:nvSpPr>
        <p:spPr>
          <a:xfrm>
            <a:off x="8133475" y="335197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F81D030-2CC9-2E75-D1E8-A5D88791208C}"/>
              </a:ext>
            </a:extLst>
          </p:cNvPr>
          <p:cNvSpPr txBox="1"/>
          <p:nvPr/>
        </p:nvSpPr>
        <p:spPr>
          <a:xfrm>
            <a:off x="10550717" y="3319486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Schritt 5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E5F2129-9763-DB35-6977-C93837AF69DB}"/>
              </a:ext>
            </a:extLst>
          </p:cNvPr>
          <p:cNvCxnSpPr>
            <a:cxnSpLocks/>
          </p:cNvCxnSpPr>
          <p:nvPr/>
        </p:nvCxnSpPr>
        <p:spPr>
          <a:xfrm>
            <a:off x="151100" y="3688655"/>
            <a:ext cx="0" cy="32114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0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18752"/>
                  </p:ext>
                </p:extLst>
              </p:nvPr>
            </p:nvGraphicFramePr>
            <p:xfrm rot="16200000">
              <a:off x="-7112013" y="-3137589"/>
              <a:ext cx="12295179" cy="905508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2295179" cy="9055089"/>
                    </a:xfrm>
                    <a:prstGeom prst="rect">
                      <a:avLst/>
                    </a:prstGeom>
                  </am3d:spPr>
                  <am3d:camera>
                    <am3d:pos x="0" y="0" z="591276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831" d="1000000"/>
                    <am3d:preTrans dx="-3099733" dy="-6847984" dz="1465181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16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Inhaltsplatzhalter 10">
                <a:extLst>
                  <a:ext uri="{FF2B5EF4-FFF2-40B4-BE49-F238E27FC236}">
                    <a16:creationId xmlns:a16="http://schemas.microsoft.com/office/drawing/2014/main" id="{5426B1D8-2EFB-9BC1-C29F-77B977B1B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7112013" y="-3137589"/>
                <a:ext cx="12295179" cy="90550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A6E7AA3-4845-B1E3-9196-A14072B7D93B}"/>
              </a:ext>
            </a:extLst>
          </p:cNvPr>
          <p:cNvSpPr/>
          <p:nvPr/>
        </p:nvSpPr>
        <p:spPr>
          <a:xfrm>
            <a:off x="1080658" y="1176230"/>
            <a:ext cx="4243372" cy="158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5AD574-594B-23D6-5044-A063CDA5C05C}"/>
              </a:ext>
            </a:extLst>
          </p:cNvPr>
          <p:cNvSpPr txBox="1"/>
          <p:nvPr/>
        </p:nvSpPr>
        <p:spPr>
          <a:xfrm>
            <a:off x="975438" y="1846510"/>
            <a:ext cx="395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dirty="0"/>
              <a:t>Solar Auf den Davits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C68615-C417-401F-85B5-190A1F9E2701}"/>
              </a:ext>
            </a:extLst>
          </p:cNvPr>
          <p:cNvSpPr/>
          <p:nvPr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B0A34A-3C6C-8E3B-2F7E-7F877C1E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9" name="Picture 4" descr="k-tec: Partner und Kooperationen">
            <a:extLst>
              <a:ext uri="{FF2B5EF4-FFF2-40B4-BE49-F238E27FC236}">
                <a16:creationId xmlns:a16="http://schemas.microsoft.com/office/drawing/2014/main" id="{4E815E5C-63AC-64CF-40DA-0465518A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E2E79D-0404-5445-48C8-486D079687B6}"/>
              </a:ext>
            </a:extLst>
          </p:cNvPr>
          <p:cNvSpPr txBox="1"/>
          <p:nvPr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1D061A1-6D54-D2E2-37B2-A9812B1270AC}"/>
              </a:ext>
            </a:extLst>
          </p:cNvPr>
          <p:cNvCxnSpPr>
            <a:cxnSpLocks/>
          </p:cNvCxnSpPr>
          <p:nvPr/>
        </p:nvCxnSpPr>
        <p:spPr>
          <a:xfrm flipH="1">
            <a:off x="2790825" y="3786364"/>
            <a:ext cx="2669980" cy="14238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3FBED9-1C72-3978-51B1-CC2EF7D376A9}"/>
              </a:ext>
            </a:extLst>
          </p:cNvPr>
          <p:cNvCxnSpPr>
            <a:cxnSpLocks/>
          </p:cNvCxnSpPr>
          <p:nvPr/>
        </p:nvCxnSpPr>
        <p:spPr>
          <a:xfrm>
            <a:off x="5429250" y="1180406"/>
            <a:ext cx="63111" cy="56775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61DB1B57-43C5-06BF-D991-B2D654DD73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51" y="1180406"/>
            <a:ext cx="5885086" cy="23500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5F34B6-A32D-FC57-A236-C340A2AE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ED8DB"/>
              </a:clrFrom>
              <a:clrTo>
                <a:srgbClr val="CED8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51" y="3796799"/>
            <a:ext cx="5427119" cy="2826752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190445-7471-AD72-F5FD-625BA9B07D55}"/>
              </a:ext>
            </a:extLst>
          </p:cNvPr>
          <p:cNvCxnSpPr>
            <a:cxnSpLocks/>
          </p:cNvCxnSpPr>
          <p:nvPr/>
        </p:nvCxnSpPr>
        <p:spPr>
          <a:xfrm>
            <a:off x="5429250" y="3786364"/>
            <a:ext cx="67627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Breitbild</PresentationFormat>
  <Paragraphs>192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Verwendete Materialien</vt:lpstr>
      <vt:lpstr>Fertigung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Kosten Reduktion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Schauer Alexander</dc:creator>
  <cp:lastModifiedBy>Schauer Alexander</cp:lastModifiedBy>
  <cp:revision>51</cp:revision>
  <dcterms:created xsi:type="dcterms:W3CDTF">2022-11-24T07:01:19Z</dcterms:created>
  <dcterms:modified xsi:type="dcterms:W3CDTF">2022-12-06T19:00:39Z</dcterms:modified>
</cp:coreProperties>
</file>